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C820-FC54-4624-B6D4-43465B231E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70BA0F8-0DD0-4837-9122-C5611773F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987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C820-FC54-4624-B6D4-43465B231E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70BA0F8-0DD0-4837-9122-C5611773F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62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C820-FC54-4624-B6D4-43465B231E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70BA0F8-0DD0-4837-9122-C5611773F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7219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C820-FC54-4624-B6D4-43465B231E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70BA0F8-0DD0-4837-9122-C5611773F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543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C820-FC54-4624-B6D4-43465B231E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70BA0F8-0DD0-4837-9122-C5611773F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8612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C820-FC54-4624-B6D4-43465B231E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70BA0F8-0DD0-4837-9122-C5611773F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604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C820-FC54-4624-B6D4-43465B231E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0F8-0DD0-4837-9122-C5611773F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509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C820-FC54-4624-B6D4-43465B231E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0F8-0DD0-4837-9122-C5611773F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18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C820-FC54-4624-B6D4-43465B231E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0F8-0DD0-4837-9122-C5611773F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60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C820-FC54-4624-B6D4-43465B231E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70BA0F8-0DD0-4837-9122-C5611773F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89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C820-FC54-4624-B6D4-43465B231E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70BA0F8-0DD0-4837-9122-C5611773F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802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C820-FC54-4624-B6D4-43465B231E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70BA0F8-0DD0-4837-9122-C5611773F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523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C820-FC54-4624-B6D4-43465B231E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0F8-0DD0-4837-9122-C5611773F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6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C820-FC54-4624-B6D4-43465B231E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0F8-0DD0-4837-9122-C5611773F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060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C820-FC54-4624-B6D4-43465B231E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0F8-0DD0-4837-9122-C5611773F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74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C820-FC54-4624-B6D4-43465B231E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70BA0F8-0DD0-4837-9122-C5611773F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13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2C820-FC54-4624-B6D4-43465B231E59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70BA0F8-0DD0-4837-9122-C5611773FE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52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85794"/>
            <a:ext cx="8305800" cy="3057766"/>
          </a:xfrm>
        </p:spPr>
        <p:txBody>
          <a:bodyPr>
            <a:normAutofit fontScale="90000"/>
          </a:bodyPr>
          <a:lstStyle/>
          <a:p>
            <a:pPr algn="ctr"/>
            <a:r>
              <a:rPr sz="7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sz="7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sz="7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sz="7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sz="7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sz="7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8000" dirty="0" smtClean="0">
                <a:solidFill>
                  <a:srgbClr val="00B050"/>
                </a:solidFill>
              </a:rPr>
              <a:t>Поощрение и наказание в </a:t>
            </a:r>
            <a:r>
              <a:rPr lang="ru-RU" sz="8000" dirty="0" smtClean="0">
                <a:solidFill>
                  <a:srgbClr val="00B050"/>
                </a:solidFill>
              </a:rPr>
              <a:t>семье</a:t>
            </a:r>
            <a:endParaRPr lang="ru-RU" sz="8000" dirty="0">
              <a:solidFill>
                <a:srgbClr val="00B050"/>
              </a:solidFill>
            </a:endParaRPr>
          </a:p>
        </p:txBody>
      </p:sp>
      <p:sp>
        <p:nvSpPr>
          <p:cNvPr id="4" name="Багетная рамка 3"/>
          <p:cNvSpPr/>
          <p:nvPr/>
        </p:nvSpPr>
        <p:spPr>
          <a:xfrm>
            <a:off x="2786050" y="6143620"/>
            <a:ext cx="3571900" cy="71438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897687"/>
            <a:ext cx="7704856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Наказание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причинение вреда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причиняющему  вред.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Похвала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педагогический домкрат.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В. Кротов.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00034" y="214290"/>
            <a:ext cx="785818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Цели собрания: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Обсудить с родителями проблему поощрения и наказания ребёнка в семье.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Формировать у родителей культуру поощрения ребёнка в семье.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Убедить родителей во вреде насилия над детьми.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Обсудить пути, средства и приёмы построения взаимоотношений с детьми в семье.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00034" y="0"/>
            <a:ext cx="82868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Законы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детской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психики</a:t>
            </a:r>
            <a:endParaRPr kumimoji="0" lang="en-US" sz="3600" b="0" i="0" u="sng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u="sng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Ребёнку трудно осознать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что он подвергся телесному наказанию из-за своего неверного поведения. Для него гораздо естественнее считать, что такое наказание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проявление гнева или нелюбви со стороны того, кто его наказал.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Ребёнку важно чувствовать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что родители желают ему добра, а детям, которых ударили, порой трудно не потерять веру в добрые намерения родителей.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тех, кого в детстве били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душевная рана не заживает в течение многих лет. Нередко они не могут избавиться от чувства боли и обиды и во взрослом состоянии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95536" y="476672"/>
            <a:ext cx="874846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можем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Привить детям самостоятельность и чувство ответственности.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Воспитывать в детях послушание и самообладание.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Установить для детей чёткие рамки поведения, применяя систему поощрений и наказаний (за исключением телесных) и следуя за тем, чтобы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воздаяние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было справедливо и логически вытекало из поступков детей.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07504" y="260648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6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Уважаемые папы и мамы!</a:t>
            </a:r>
            <a:endParaRPr kumimoji="0" lang="en-US" sz="4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60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Помните!</a:t>
            </a:r>
            <a:endParaRPr kumimoji="0" lang="en-US" sz="3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60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60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Ваше внимание, любовь и ласка, дружеское участие и расположение могут сделать для вашего ребёнка больше, чем самый дорогой подарок!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4460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Раны унижения и издевательства не заживают годами, шрамы безразличия и игнорирования остаются на всю жизнь!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261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Легкий дым</vt:lpstr>
      <vt:lpstr>   Поощрение и наказание в семье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Поощрение и наказание в семье»</dc:title>
  <dc:creator>XTreme</dc:creator>
  <cp:lastModifiedBy>Света</cp:lastModifiedBy>
  <cp:revision>6</cp:revision>
  <dcterms:created xsi:type="dcterms:W3CDTF">2011-06-08T09:19:09Z</dcterms:created>
  <dcterms:modified xsi:type="dcterms:W3CDTF">2018-10-16T17:15:35Z</dcterms:modified>
</cp:coreProperties>
</file>